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5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3D7B-FF91-48BE-8567-2848679E60A7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6E89-5C7E-45BA-82D4-B66DA7C6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7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3D7B-FF91-48BE-8567-2848679E60A7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6E89-5C7E-45BA-82D4-B66DA7C6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79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3D7B-FF91-48BE-8567-2848679E60A7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6E89-5C7E-45BA-82D4-B66DA7C6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54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3D7B-FF91-48BE-8567-2848679E60A7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6E89-5C7E-45BA-82D4-B66DA7C6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72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3D7B-FF91-48BE-8567-2848679E60A7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6E89-5C7E-45BA-82D4-B66DA7C6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9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3D7B-FF91-48BE-8567-2848679E60A7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6E89-5C7E-45BA-82D4-B66DA7C6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0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3D7B-FF91-48BE-8567-2848679E60A7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6E89-5C7E-45BA-82D4-B66DA7C6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1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3D7B-FF91-48BE-8567-2848679E60A7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6E89-5C7E-45BA-82D4-B66DA7C6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8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3D7B-FF91-48BE-8567-2848679E60A7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6E89-5C7E-45BA-82D4-B66DA7C6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43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3D7B-FF91-48BE-8567-2848679E60A7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6E89-5C7E-45BA-82D4-B66DA7C6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10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3D7B-FF91-48BE-8567-2848679E60A7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6E89-5C7E-45BA-82D4-B66DA7C6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37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D3D7B-FF91-48BE-8567-2848679E60A7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B6E89-5C7E-45BA-82D4-B66DA7C6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2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71600"/>
            <a:ext cx="8229600" cy="3657600"/>
          </a:xfrm>
        </p:spPr>
        <p:txBody>
          <a:bodyPr>
            <a:normAutofit/>
          </a:bodyPr>
          <a:lstStyle/>
          <a:p>
            <a:r>
              <a:rPr lang="en-US" dirty="0" smtClean="0"/>
              <a:t>ENVIRONMENTAL POLICIES AND LAWS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41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5344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47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458200" cy="634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09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3820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4777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458200" cy="634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524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686800" cy="651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5926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445500" cy="63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682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5344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4029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5750"/>
            <a:ext cx="8458200" cy="634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5886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5750"/>
            <a:ext cx="82296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89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5344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20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4" y="304800"/>
            <a:ext cx="8197945" cy="614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90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52400"/>
            <a:ext cx="86360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1988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52400"/>
            <a:ext cx="86360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9111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5344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1398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8392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9627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legislation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</a:t>
            </a:r>
          </a:p>
          <a:p>
            <a:r>
              <a:rPr lang="en-US" dirty="0" smtClean="0"/>
              <a:t>Forest and wildlife</a:t>
            </a:r>
          </a:p>
          <a:p>
            <a:r>
              <a:rPr lang="en-US" dirty="0" smtClean="0"/>
              <a:t>Water</a:t>
            </a:r>
          </a:p>
          <a:p>
            <a:r>
              <a:rPr lang="en-US" dirty="0" smtClean="0"/>
              <a:t>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26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610600" cy="645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47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610600" cy="645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7314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610600" cy="645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906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610600" cy="645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9205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1444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12</Words>
  <Application>Microsoft Office PowerPoint</Application>
  <PresentationFormat>On-screen Show (4:3)</PresentationFormat>
  <Paragraphs>6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ENVIRONMENTAL POLICIES AND LAWS</vt:lpstr>
      <vt:lpstr>PowerPoint Presentation</vt:lpstr>
      <vt:lpstr>PowerPoint Presentation</vt:lpstr>
      <vt:lpstr>Environmental legislation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POLICIES AND LAWS</dc:title>
  <dc:creator>MCC</dc:creator>
  <cp:lastModifiedBy>MCC</cp:lastModifiedBy>
  <cp:revision>4</cp:revision>
  <dcterms:created xsi:type="dcterms:W3CDTF">2014-11-05T16:49:34Z</dcterms:created>
  <dcterms:modified xsi:type="dcterms:W3CDTF">2014-11-05T17:19:06Z</dcterms:modified>
</cp:coreProperties>
</file>